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78" y="1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62C6BA-BDBE-1A39-9DE0-997B4F4AF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0F8069-F7D5-C0C6-E792-644F14711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F9EA18-544D-A47F-893D-1CE192FC4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BD6028-520B-BB65-49AB-0E38CA70C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234CF1-6994-49FF-1510-25E783E97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37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51A79F-485C-9CDA-5034-4E57E944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0D4924-8310-E794-D412-A0B1312B9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C4928D-CC81-2ABE-B749-86091E9EE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D070C6-38F8-0207-B7A8-927A7BDDC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A992D6-4341-D999-236B-086A747C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97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A12F5D-8FA7-8F9E-7560-E9297A71A1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1B69241-BF1D-C2DF-E758-22471A1F2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20A482-94F0-4F65-BB3D-C811E88C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E0C5FA-DE30-02E6-BD9D-DEA6B5AA7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1E731D-4C24-5B6E-714E-E521049A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50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3CA193-8470-5C29-0B40-4DA6EBE5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2CB4B-826B-637E-8452-BCAFDE503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DE006F-2FDA-7084-305D-B88DA11F2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5ECF6D-F4FC-4CEE-1ED6-D4440DA6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303868-B5E4-2809-2985-DCEC311E6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43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B5DEFA-2F7F-FB76-0E29-7A6627DA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125E8B-46D5-7A42-4CA0-9C3561CA8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DA3469-A32C-9B3A-4742-6A2BB9F42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D7EFC2-2F57-1B0A-5A4A-F877E3F8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F8E62F-A82C-7B7E-4867-AEEACAFEF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33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8104BC-FA46-25B1-D2EF-90FD3ADE5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BCE801-F330-2195-05B5-78F7F1E6D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182C9D-D8FA-C2FF-AB78-1CC405877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384E70-4B4B-1C06-670D-D8E160813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7678CC9-8482-69E0-B812-3B1274468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4EFA87-49E7-FC23-9DFA-2E349F0F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9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2CDE5-0602-95AF-86A6-5F0DED14E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941CA3-890C-94A0-17EA-135F388CD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EDCC7F-889A-86D3-C5BB-FB8FAC66A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810BB0-9A9F-D4B6-836C-35783573E1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2D90CF3-3DCF-06F4-491D-CA3A13345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0B72C31-84EF-08C7-A5CD-ADE47B4B7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AEFE927-AEC5-3516-27C2-BDF5C054A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F935A7D-F2AB-A5AF-0A7E-D62D7FEBB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15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CF2A42-F4F5-6620-115E-5F44B54F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B00F98F-D16E-AF6E-A124-3D969A197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0700E2-8F6A-47A4-B483-3B798DEFB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CE98207-E17D-0764-A31D-785B379B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86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8C6B3F-9894-D68D-B594-59BB14F0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3B12388-27BC-9491-9582-1040024FC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B8B109-6301-E432-ADA8-D04ECAAD7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20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0B71F8-01B3-D29E-6928-2113CD61D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C87F7C-73ED-D870-6014-6A7E235A6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1DD21D-BF48-F6C1-4FB5-900E57AAE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47B188-82AB-B93A-49B3-1C14EA8D5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545B23-F8D2-3358-CEA4-1F237B6C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6ADC41-E7F0-2879-9E93-4A3A774EC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497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806FF9-E043-AEAE-02C2-F3C6840E5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151AC52-F4DF-FB06-C871-4FDF4FBD48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CBC17E-1D9D-0BA1-AB89-FCD1EAE9C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D6E769-1995-C6A2-28D0-36E8450B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85CE2E-8356-5A35-503D-6635318D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109D3A-E2F0-EF15-5010-0D94C1D4B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51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AC69150-1779-E8F6-DCB1-89174C07B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2AB479-A10D-A7A9-35BE-587FFAC26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5AB372-37CF-152D-A23C-560F7D2C95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31BB0D-EA78-418A-8E0C-40EB9735C80E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1B9AD7-E893-3177-5205-F3070814E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87808C-7F09-F960-9EEB-CD377ECA0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1C848D-CD24-4129-BE04-5880B921B1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E6F5D63-09E4-3EB9-7F0A-EDA1265B5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966" y="1257292"/>
            <a:ext cx="6853610" cy="5313629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5CA6C344-899D-5C9D-CF39-96453D18E85A}"/>
              </a:ext>
            </a:extLst>
          </p:cNvPr>
          <p:cNvSpPr/>
          <p:nvPr/>
        </p:nvSpPr>
        <p:spPr>
          <a:xfrm>
            <a:off x="3200400" y="2402958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AAF5705-1C65-78E3-22AC-FF685602A487}"/>
              </a:ext>
            </a:extLst>
          </p:cNvPr>
          <p:cNvSpPr/>
          <p:nvPr/>
        </p:nvSpPr>
        <p:spPr>
          <a:xfrm>
            <a:off x="3009014" y="4742120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7AA9D19-04DA-58C0-87ED-D53F7F90AE53}"/>
              </a:ext>
            </a:extLst>
          </p:cNvPr>
          <p:cNvSpPr/>
          <p:nvPr/>
        </p:nvSpPr>
        <p:spPr>
          <a:xfrm>
            <a:off x="4720856" y="2402958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7</a:t>
            </a:r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260E962-31D5-28C7-D902-162D7EA5D093}"/>
              </a:ext>
            </a:extLst>
          </p:cNvPr>
          <p:cNvGrpSpPr/>
          <p:nvPr/>
        </p:nvGrpSpPr>
        <p:grpSpPr>
          <a:xfrm>
            <a:off x="4545524" y="4742120"/>
            <a:ext cx="441146" cy="382772"/>
            <a:chOff x="4545524" y="4742120"/>
            <a:chExt cx="441146" cy="382772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3DC389C-9B78-45AA-EC40-36CFEA838A09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EAC5689-38D6-5640-0CFD-DDECE2FA3139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12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48E4609-4AF8-BCBD-F8C2-628738C001F2}"/>
              </a:ext>
            </a:extLst>
          </p:cNvPr>
          <p:cNvGrpSpPr/>
          <p:nvPr/>
        </p:nvGrpSpPr>
        <p:grpSpPr>
          <a:xfrm>
            <a:off x="7405682" y="2307264"/>
            <a:ext cx="441146" cy="382772"/>
            <a:chOff x="4545524" y="4742120"/>
            <a:chExt cx="441146" cy="38277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5F52CE2-F984-512C-EC6A-2C0C676E25DD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C2C97EA-FAC0-B715-69F6-3F7EF8158E9A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13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7876957-F140-FC2F-7E40-42B79309EABB}"/>
              </a:ext>
            </a:extLst>
          </p:cNvPr>
          <p:cNvGrpSpPr/>
          <p:nvPr/>
        </p:nvGrpSpPr>
        <p:grpSpPr>
          <a:xfrm>
            <a:off x="7639599" y="4599983"/>
            <a:ext cx="441146" cy="382772"/>
            <a:chOff x="4545524" y="4742120"/>
            <a:chExt cx="441146" cy="382772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9AB3F19-79FC-4660-02DC-1D91E934985A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1263997-60C4-980E-5827-941D4D81744B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18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179E32A-DF5A-8072-4786-561A93F0156A}"/>
              </a:ext>
            </a:extLst>
          </p:cNvPr>
          <p:cNvGrpSpPr/>
          <p:nvPr/>
        </p:nvGrpSpPr>
        <p:grpSpPr>
          <a:xfrm>
            <a:off x="8926138" y="2307263"/>
            <a:ext cx="441146" cy="382772"/>
            <a:chOff x="4545524" y="4742120"/>
            <a:chExt cx="441146" cy="382772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F19E284D-B76D-15F4-D243-42FAA9F3D5B0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C7F322F-4ABF-6AAE-5512-C236991C7C5A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19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E7BF443-5F53-4077-5451-2BE85E1B823E}"/>
              </a:ext>
            </a:extLst>
          </p:cNvPr>
          <p:cNvGrpSpPr/>
          <p:nvPr/>
        </p:nvGrpSpPr>
        <p:grpSpPr>
          <a:xfrm>
            <a:off x="9234483" y="4613423"/>
            <a:ext cx="441146" cy="382772"/>
            <a:chOff x="4545524" y="4742120"/>
            <a:chExt cx="441146" cy="382772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943F6079-9875-6662-D87C-F30909D0B4E3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151F8C7-96B9-711E-6F8B-FC28E1DAAC47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24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43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6C0C0BE-A7EB-E5FD-7655-7E3E1D707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661" y="456523"/>
            <a:ext cx="9120678" cy="5944954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112AFFC1-77A5-81E3-F3F2-C998279CCCA6}"/>
              </a:ext>
            </a:extLst>
          </p:cNvPr>
          <p:cNvSpPr/>
          <p:nvPr/>
        </p:nvSpPr>
        <p:spPr>
          <a:xfrm>
            <a:off x="1786270" y="1339702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8B3F0D3-EC29-4C3A-B69B-45F9BF13867E}"/>
              </a:ext>
            </a:extLst>
          </p:cNvPr>
          <p:cNvSpPr/>
          <p:nvPr/>
        </p:nvSpPr>
        <p:spPr>
          <a:xfrm>
            <a:off x="9622466" y="1339702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F6C7D200-4598-3843-9C93-08595959FF8B}"/>
              </a:ext>
            </a:extLst>
          </p:cNvPr>
          <p:cNvSpPr/>
          <p:nvPr/>
        </p:nvSpPr>
        <p:spPr>
          <a:xfrm>
            <a:off x="1772608" y="2605653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7</a:t>
            </a:r>
            <a:endParaRPr kumimoji="1" lang="ja-JP" alt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4A9FA8D-1557-89F2-3814-ACC82C6063CF}"/>
              </a:ext>
            </a:extLst>
          </p:cNvPr>
          <p:cNvGrpSpPr/>
          <p:nvPr/>
        </p:nvGrpSpPr>
        <p:grpSpPr>
          <a:xfrm>
            <a:off x="9593279" y="2533181"/>
            <a:ext cx="441146" cy="382772"/>
            <a:chOff x="4545524" y="4742120"/>
            <a:chExt cx="441146" cy="382772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4980059-F13E-FE9A-71EF-3D76C8811386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3AB7153-E720-E7A1-556B-1446CFA363FD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12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F62D856-95DD-9C2C-F72B-4500D8ABA4DB}"/>
              </a:ext>
            </a:extLst>
          </p:cNvPr>
          <p:cNvGrpSpPr/>
          <p:nvPr/>
        </p:nvGrpSpPr>
        <p:grpSpPr>
          <a:xfrm>
            <a:off x="1623237" y="3910896"/>
            <a:ext cx="441146" cy="382772"/>
            <a:chOff x="4545524" y="4742120"/>
            <a:chExt cx="441146" cy="38277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FE1A5A5-CAC6-2803-B84C-99ED9A6380D0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B904A0E-39A2-E26B-EB97-D4FA325EC7C3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13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72C2D99-833C-EE73-EA6B-8C26D5FF94A9}"/>
              </a:ext>
            </a:extLst>
          </p:cNvPr>
          <p:cNvGrpSpPr/>
          <p:nvPr/>
        </p:nvGrpSpPr>
        <p:grpSpPr>
          <a:xfrm>
            <a:off x="9784665" y="3866614"/>
            <a:ext cx="441146" cy="382772"/>
            <a:chOff x="4545524" y="4742120"/>
            <a:chExt cx="441146" cy="382772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F7BDBA7-680F-E99F-BCC5-BFC2C4A67D4B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E1ACE65-D8A9-5441-4322-C73916A5266C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18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FB4CA14-8060-D215-0C6A-568880F77419}"/>
              </a:ext>
            </a:extLst>
          </p:cNvPr>
          <p:cNvGrpSpPr/>
          <p:nvPr/>
        </p:nvGrpSpPr>
        <p:grpSpPr>
          <a:xfrm>
            <a:off x="1536510" y="5216139"/>
            <a:ext cx="441146" cy="382772"/>
            <a:chOff x="4545524" y="4742120"/>
            <a:chExt cx="441146" cy="382772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CD797168-DC00-C03E-19DD-B235EA5802F3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809E787-B787-3025-AD51-86DE9B7ABC54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19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7C3F635-4CD1-21B7-2EAE-ADAB2DEF475E}"/>
              </a:ext>
            </a:extLst>
          </p:cNvPr>
          <p:cNvGrpSpPr/>
          <p:nvPr/>
        </p:nvGrpSpPr>
        <p:grpSpPr>
          <a:xfrm>
            <a:off x="9784665" y="5135526"/>
            <a:ext cx="441146" cy="382772"/>
            <a:chOff x="4545524" y="4742120"/>
            <a:chExt cx="441146" cy="382772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E447419-733C-A555-4B8E-45562F2D6E2D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41543AF-51EA-3056-102B-FC75F146A6F8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24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35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E37845E-99D7-8194-7509-62AD5D87C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42" y="1243420"/>
            <a:ext cx="9775371" cy="4765493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7B91DA18-50FE-E4E4-89CF-9D961CFEF77B}"/>
              </a:ext>
            </a:extLst>
          </p:cNvPr>
          <p:cNvSpPr/>
          <p:nvPr/>
        </p:nvSpPr>
        <p:spPr>
          <a:xfrm>
            <a:off x="1754708" y="1920362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74A43D69-A85D-B72D-62AB-6547C908BA0F}"/>
              </a:ext>
            </a:extLst>
          </p:cNvPr>
          <p:cNvSpPr/>
          <p:nvPr/>
        </p:nvSpPr>
        <p:spPr>
          <a:xfrm>
            <a:off x="7650791" y="1996927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F48B3EDC-5F1B-18F4-9FDD-FA298F153424}"/>
              </a:ext>
            </a:extLst>
          </p:cNvPr>
          <p:cNvSpPr/>
          <p:nvPr/>
        </p:nvSpPr>
        <p:spPr>
          <a:xfrm>
            <a:off x="1681611" y="2890302"/>
            <a:ext cx="382772" cy="3827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7</a:t>
            </a:r>
            <a:endParaRPr kumimoji="1" lang="ja-JP" alt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B5F418D-C552-6E5D-9852-217A9FFA2F25}"/>
              </a:ext>
            </a:extLst>
          </p:cNvPr>
          <p:cNvGrpSpPr/>
          <p:nvPr/>
        </p:nvGrpSpPr>
        <p:grpSpPr>
          <a:xfrm>
            <a:off x="7650791" y="2890302"/>
            <a:ext cx="441146" cy="382772"/>
            <a:chOff x="4545524" y="4742120"/>
            <a:chExt cx="441146" cy="382772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BDD8A73-4BC9-AA7A-38E6-57C484A084B4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C7E0B46-476A-1565-ED19-9DDE204DE41B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12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7B5E3A9-D322-27B7-1806-11C4710E23EF}"/>
              </a:ext>
            </a:extLst>
          </p:cNvPr>
          <p:cNvGrpSpPr/>
          <p:nvPr/>
        </p:nvGrpSpPr>
        <p:grpSpPr>
          <a:xfrm>
            <a:off x="1553451" y="3845924"/>
            <a:ext cx="441146" cy="382772"/>
            <a:chOff x="4545524" y="4742120"/>
            <a:chExt cx="441146" cy="38277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03C4FFD-EB20-AE73-1EE9-71DD5EFDB402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64A1B7C-31EB-D2A5-DF06-C6DBA2838E0A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13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1458FCF-02C3-4486-D08D-9E8B4ABAF74B}"/>
              </a:ext>
            </a:extLst>
          </p:cNvPr>
          <p:cNvGrpSpPr/>
          <p:nvPr/>
        </p:nvGrpSpPr>
        <p:grpSpPr>
          <a:xfrm>
            <a:off x="7694338" y="3799005"/>
            <a:ext cx="441146" cy="382772"/>
            <a:chOff x="4545524" y="4742120"/>
            <a:chExt cx="441146" cy="382772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374A4B63-F3F5-7318-781B-48F0270F5BD8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5A67C1B-DE94-0BEE-1FBE-3AF9905F54BB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18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8935FF9-5EE0-343A-5A2B-4BBEA13B4E29}"/>
              </a:ext>
            </a:extLst>
          </p:cNvPr>
          <p:cNvGrpSpPr/>
          <p:nvPr/>
        </p:nvGrpSpPr>
        <p:grpSpPr>
          <a:xfrm>
            <a:off x="1431851" y="4801546"/>
            <a:ext cx="441146" cy="382772"/>
            <a:chOff x="4545524" y="4742120"/>
            <a:chExt cx="441146" cy="382772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CEE174BA-3A8E-F176-6D2C-CC746160D16D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C528258-D64D-4890-349C-7909455CBD72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19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0379D7-6DAC-65C8-CEBA-EDEF9A680A7F}"/>
              </a:ext>
            </a:extLst>
          </p:cNvPr>
          <p:cNvGrpSpPr/>
          <p:nvPr/>
        </p:nvGrpSpPr>
        <p:grpSpPr>
          <a:xfrm>
            <a:off x="7772139" y="4801546"/>
            <a:ext cx="441146" cy="382772"/>
            <a:chOff x="4545524" y="4742120"/>
            <a:chExt cx="441146" cy="382772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BDEDCB0-9069-72E4-1478-CBDD406BD3AD}"/>
                </a:ext>
              </a:extLst>
            </p:cNvPr>
            <p:cNvSpPr/>
            <p:nvPr/>
          </p:nvSpPr>
          <p:spPr>
            <a:xfrm>
              <a:off x="4603898" y="4742120"/>
              <a:ext cx="382772" cy="3827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8F654E1-24F8-B6F7-1980-ACA45721848B}"/>
                </a:ext>
              </a:extLst>
            </p:cNvPr>
            <p:cNvSpPr txBox="1"/>
            <p:nvPr/>
          </p:nvSpPr>
          <p:spPr>
            <a:xfrm>
              <a:off x="4545524" y="47555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24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128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</Words>
  <Application>Microsoft Office PowerPoint</Application>
  <PresentationFormat>ワイド画面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中口 俊哉</dc:creator>
  <cp:lastModifiedBy>中口 俊哉</cp:lastModifiedBy>
  <cp:revision>1</cp:revision>
  <dcterms:created xsi:type="dcterms:W3CDTF">2024-04-26T00:48:23Z</dcterms:created>
  <dcterms:modified xsi:type="dcterms:W3CDTF">2024-04-26T01:54:55Z</dcterms:modified>
</cp:coreProperties>
</file>