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4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F503BC-393D-4719-AD7E-FD7300AAD9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CA480DC-763E-4423-A21E-522E1F41BE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8C89CD-440A-4948-8F86-41C4D5DB6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9BCD15-528A-4960-97ED-03B0540C7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4EF323-F403-4A30-B11C-F04E3CA2A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6486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563044-F0F0-48F6-9575-485108DC7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45A3A9A-1C41-4068-B494-DE392E05A1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6DDB04-629D-4ABA-95EA-58EFD1969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861E45-F892-4920-9F8A-7802760FB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D6320A-48F7-4682-8BFD-B92D1B668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564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66E1B2A-3978-42AD-B58E-3E366148D8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638E056-5202-457B-B692-3C9EF2B410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25FD98-0B88-4192-896C-D6EEA3511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AA5FA0-9F84-4EA8-A306-967F31A07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C8E121-9CB0-40CF-8099-91202D24B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421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21724E-132C-4E13-8822-4534E9C0F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4137EF-B7A6-454E-82A4-68A29E120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C1ED6F-69ED-443C-8001-E02A04501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1656AE-3071-4EFB-9407-6BD28285E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BA3146-EE68-42D4-9B41-784AC4596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702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BA4B72-4F24-4AC5-8797-5D718CCBD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6756CD-AAE4-435C-8DC5-3AAEF3E5FD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75AB3D-2AE2-4382-AE9D-089C0A2DF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D35095-45F6-4368-9772-B56977D26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1B7943-D4B0-4C2E-B8EA-FF4A5749E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951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8E6BE0-018D-4073-9487-92E6D20DC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470293-7889-496C-95A3-53EE734EAA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7800CD1-6C26-408B-9AC0-7404B76077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FF2BE79-258F-46AB-BE82-329045401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661E35-1879-448E-A30B-48E05DEA3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A31D0A-AE2C-4DFD-83B6-B6F98BFF8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084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F4BE25-5162-4235-B50B-C507EE45F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C0FC1B3-6AB9-41E1-9AFC-48DC5FC2B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EF2CFE4-8D55-4C48-A88F-2F32A043D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546FEA5-3325-47D3-8B52-88D19620B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A0000F1-0FE7-408A-91C6-C66E05A1BC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256B6DE-115C-4DD7-BF26-6CEDFC995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CAD6D1D-54F1-4C53-8A77-DA567A62B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AE6D1C9-0929-4C02-A779-ECB72D1D4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74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C697C5-263D-425D-9962-408ADAA9C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BF90398-C937-4F05-A38C-9670ADFA3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388A895-4C3B-4951-88D4-FE5182826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2ED8E98-16C0-457D-9DD0-1C63105A8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141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EB93859-F195-4E97-854D-E92FE6899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6F45398-C952-4115-A3CA-F5E86C6F2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759258-BA9E-42B3-AB24-FFB66A731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427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12310C-3599-4614-91A8-EA321B50A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3ED4532-DAC0-4FEA-9C15-EAB5BA365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82C29F4-3B7E-44C8-8905-90CC7D5739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09988CD-A351-4D2A-9920-559B1231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49D5F87-641F-43BF-857B-D3F95ABE1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F91B899-2A69-4B19-B93F-92EE5A846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062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0BDEC6-BD25-4233-8FE9-5B55D23DA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9C21D0F-625A-4716-8A83-52669DAD7D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02E1CC3-C787-4F31-BD62-F3CC4CA91A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508E4F6-CA12-44BC-85F2-B085A46DC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239D59B-E69B-4655-9811-97B8302D0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42E63B-D86E-450E-8A69-0AED949E7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8281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36A8B45-EF2A-4CED-B723-73B286000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17710A3-E3C2-49D2-BBCF-0E53A07BA3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E1F5D3-6BE2-4E74-875C-119568D77F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737B8-BC11-4EC2-B0F9-E7E36475D4D4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109C96-2E45-4122-856E-11DCF329A6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5F2580-116B-4C36-A734-73218ED624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711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18C59238-EA74-4675-A8BD-1D5C9A5C4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270"/>
            <a:ext cx="12192000" cy="5107459"/>
          </a:xfrm>
          <a:prstGeom prst="rect">
            <a:avLst/>
          </a:prstGeom>
        </p:spPr>
      </p:pic>
      <p:sp>
        <p:nvSpPr>
          <p:cNvPr id="6" name="楕円 5">
            <a:extLst>
              <a:ext uri="{FF2B5EF4-FFF2-40B4-BE49-F238E27FC236}">
                <a16:creationId xmlns:a16="http://schemas.microsoft.com/office/drawing/2014/main" id="{5A4E4B72-E8C4-4E5A-92B2-6000AD679F51}"/>
              </a:ext>
            </a:extLst>
          </p:cNvPr>
          <p:cNvSpPr/>
          <p:nvPr/>
        </p:nvSpPr>
        <p:spPr>
          <a:xfrm>
            <a:off x="3657600" y="2201780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B9E6637-6CD7-4C12-AC55-A1E32C6D1A01}"/>
              </a:ext>
            </a:extLst>
          </p:cNvPr>
          <p:cNvSpPr/>
          <p:nvPr/>
        </p:nvSpPr>
        <p:spPr>
          <a:xfrm>
            <a:off x="9242854" y="2893758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2</a:t>
            </a:r>
            <a:endParaRPr kumimoji="1" lang="ja-JP" altLang="en-US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B1F59708-2CC9-4867-BE04-666B0A3A73D6}"/>
              </a:ext>
            </a:extLst>
          </p:cNvPr>
          <p:cNvSpPr/>
          <p:nvPr/>
        </p:nvSpPr>
        <p:spPr>
          <a:xfrm>
            <a:off x="1112108" y="1670439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15ECC9C8-A00F-42DA-B5D8-667F698DC2BA}"/>
              </a:ext>
            </a:extLst>
          </p:cNvPr>
          <p:cNvSpPr/>
          <p:nvPr/>
        </p:nvSpPr>
        <p:spPr>
          <a:xfrm>
            <a:off x="1112108" y="2001796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73647849-2A3C-43EB-A895-10D1F2558D2D}"/>
              </a:ext>
            </a:extLst>
          </p:cNvPr>
          <p:cNvSpPr/>
          <p:nvPr/>
        </p:nvSpPr>
        <p:spPr>
          <a:xfrm>
            <a:off x="1112108" y="2428104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5</a:t>
            </a:r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D242D789-5C53-4F11-85CF-57AA54A2D46A}"/>
              </a:ext>
            </a:extLst>
          </p:cNvPr>
          <p:cNvSpPr/>
          <p:nvPr/>
        </p:nvSpPr>
        <p:spPr>
          <a:xfrm>
            <a:off x="1112108" y="2811163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6</a:t>
            </a:r>
            <a:endParaRPr kumimoji="1" lang="ja-JP" altLang="en-US" dirty="0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4005B994-499B-4AC0-BB41-1FD0B8B6CCEC}"/>
              </a:ext>
            </a:extLst>
          </p:cNvPr>
          <p:cNvSpPr/>
          <p:nvPr/>
        </p:nvSpPr>
        <p:spPr>
          <a:xfrm>
            <a:off x="1112108" y="3157152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7</a:t>
            </a:r>
            <a:endParaRPr kumimoji="1" lang="ja-JP" altLang="en-US" dirty="0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1D86BF7E-8F5A-4127-AAF7-47F9449F1A63}"/>
              </a:ext>
            </a:extLst>
          </p:cNvPr>
          <p:cNvSpPr/>
          <p:nvPr/>
        </p:nvSpPr>
        <p:spPr>
          <a:xfrm>
            <a:off x="1112108" y="3623836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8</a:t>
            </a:r>
            <a:endParaRPr kumimoji="1" lang="ja-JP" altLang="en-US" dirty="0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C6412BFA-4526-4911-9032-C383BD3F91F2}"/>
              </a:ext>
            </a:extLst>
          </p:cNvPr>
          <p:cNvSpPr/>
          <p:nvPr/>
        </p:nvSpPr>
        <p:spPr>
          <a:xfrm>
            <a:off x="6685005" y="888657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2367719D-EE70-47E4-A493-3DB0D3ADDB7F}"/>
              </a:ext>
            </a:extLst>
          </p:cNvPr>
          <p:cNvSpPr/>
          <p:nvPr/>
        </p:nvSpPr>
        <p:spPr>
          <a:xfrm>
            <a:off x="7049529" y="1265538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32F96B0-12E5-4473-8403-D96AF8DC3753}"/>
              </a:ext>
            </a:extLst>
          </p:cNvPr>
          <p:cNvSpPr txBox="1"/>
          <p:nvPr/>
        </p:nvSpPr>
        <p:spPr>
          <a:xfrm>
            <a:off x="6976099" y="124472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10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137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7D398D6-C625-45CD-B3E9-D01CC5351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2488"/>
            <a:ext cx="12192000" cy="5373024"/>
          </a:xfrm>
          <a:prstGeom prst="rect">
            <a:avLst/>
          </a:prstGeom>
        </p:spPr>
      </p:pic>
      <p:sp>
        <p:nvSpPr>
          <p:cNvPr id="3" name="楕円 2">
            <a:extLst>
              <a:ext uri="{FF2B5EF4-FFF2-40B4-BE49-F238E27FC236}">
                <a16:creationId xmlns:a16="http://schemas.microsoft.com/office/drawing/2014/main" id="{85997858-A31D-440E-AD86-EAFE9EBF0347}"/>
              </a:ext>
            </a:extLst>
          </p:cNvPr>
          <p:cNvSpPr/>
          <p:nvPr/>
        </p:nvSpPr>
        <p:spPr>
          <a:xfrm>
            <a:off x="1112108" y="1822084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A14392CF-3DE2-47B6-8DCF-E146F2103FFE}"/>
              </a:ext>
            </a:extLst>
          </p:cNvPr>
          <p:cNvSpPr/>
          <p:nvPr/>
        </p:nvSpPr>
        <p:spPr>
          <a:xfrm>
            <a:off x="1112108" y="2211116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E05150C1-BEF2-476F-B904-599E925847BA}"/>
              </a:ext>
            </a:extLst>
          </p:cNvPr>
          <p:cNvSpPr/>
          <p:nvPr/>
        </p:nvSpPr>
        <p:spPr>
          <a:xfrm>
            <a:off x="1112108" y="2552598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5</a:t>
            </a:r>
            <a:endParaRPr kumimoji="1" lang="ja-JP" altLang="en-US" dirty="0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394B58AA-5CEF-44AD-87E3-C8F4D2295715}"/>
              </a:ext>
            </a:extLst>
          </p:cNvPr>
          <p:cNvSpPr/>
          <p:nvPr/>
        </p:nvSpPr>
        <p:spPr>
          <a:xfrm>
            <a:off x="1112108" y="2846884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6</a:t>
            </a:r>
            <a:endParaRPr kumimoji="1" lang="ja-JP" altLang="en-US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E8803182-55B8-4F69-A877-C6A6EA041F8A}"/>
              </a:ext>
            </a:extLst>
          </p:cNvPr>
          <p:cNvSpPr/>
          <p:nvPr/>
        </p:nvSpPr>
        <p:spPr>
          <a:xfrm>
            <a:off x="1112108" y="3147784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7</a:t>
            </a:r>
            <a:endParaRPr kumimoji="1" lang="ja-JP" altLang="en-US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E1005398-580B-448E-B7D4-86F4B1234B6D}"/>
              </a:ext>
            </a:extLst>
          </p:cNvPr>
          <p:cNvSpPr/>
          <p:nvPr/>
        </p:nvSpPr>
        <p:spPr>
          <a:xfrm>
            <a:off x="1112108" y="3462817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8</a:t>
            </a:r>
            <a:endParaRPr kumimoji="1" lang="ja-JP" altLang="en-US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0AB364E0-3AA6-4FA3-91AF-4B566D5696E5}"/>
              </a:ext>
            </a:extLst>
          </p:cNvPr>
          <p:cNvSpPr/>
          <p:nvPr/>
        </p:nvSpPr>
        <p:spPr>
          <a:xfrm>
            <a:off x="3657600" y="2201780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C3AB860D-9D60-430E-9D1F-03CED1753ACB}"/>
              </a:ext>
            </a:extLst>
          </p:cNvPr>
          <p:cNvSpPr/>
          <p:nvPr/>
        </p:nvSpPr>
        <p:spPr>
          <a:xfrm>
            <a:off x="9242854" y="2893758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2</a:t>
            </a:r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7B95ADD8-AC64-4F29-8ECF-66536776886B}"/>
              </a:ext>
            </a:extLst>
          </p:cNvPr>
          <p:cNvSpPr/>
          <p:nvPr/>
        </p:nvSpPr>
        <p:spPr>
          <a:xfrm>
            <a:off x="1112108" y="3824736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F00250A1-0E62-4716-89AD-D80F48481CD4}"/>
              </a:ext>
            </a:extLst>
          </p:cNvPr>
          <p:cNvSpPr/>
          <p:nvPr/>
        </p:nvSpPr>
        <p:spPr>
          <a:xfrm>
            <a:off x="1112108" y="4139769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99AFA962-3133-4B4D-9154-4846A61B085A}"/>
              </a:ext>
            </a:extLst>
          </p:cNvPr>
          <p:cNvSpPr/>
          <p:nvPr/>
        </p:nvSpPr>
        <p:spPr>
          <a:xfrm>
            <a:off x="1112108" y="4665464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F0EF29A-2C0F-4DF7-826B-1AADDA310E68}"/>
              </a:ext>
            </a:extLst>
          </p:cNvPr>
          <p:cNvSpPr txBox="1"/>
          <p:nvPr/>
        </p:nvSpPr>
        <p:spPr>
          <a:xfrm>
            <a:off x="1031225" y="411509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10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CABEDAF-4CF2-4619-B558-1B5643CBA7E6}"/>
              </a:ext>
            </a:extLst>
          </p:cNvPr>
          <p:cNvSpPr txBox="1"/>
          <p:nvPr/>
        </p:nvSpPr>
        <p:spPr>
          <a:xfrm>
            <a:off x="1031225" y="462794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11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D1AF40C6-02DE-498B-9258-B0260FB0AC9A}"/>
              </a:ext>
            </a:extLst>
          </p:cNvPr>
          <p:cNvSpPr/>
          <p:nvPr/>
        </p:nvSpPr>
        <p:spPr>
          <a:xfrm>
            <a:off x="6706840" y="1061112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7E72AB3-B070-43C2-9364-F6CFBAC7B7D6}"/>
              </a:ext>
            </a:extLst>
          </p:cNvPr>
          <p:cNvSpPr txBox="1"/>
          <p:nvPr/>
        </p:nvSpPr>
        <p:spPr>
          <a:xfrm>
            <a:off x="6625957" y="102358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12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F275BE18-F06E-4DC1-906A-2E9660CE155F}"/>
              </a:ext>
            </a:extLst>
          </p:cNvPr>
          <p:cNvSpPr/>
          <p:nvPr/>
        </p:nvSpPr>
        <p:spPr>
          <a:xfrm>
            <a:off x="7092431" y="1380601"/>
            <a:ext cx="294286" cy="29428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E74971-7D52-4AB6-BCDA-133D67746629}"/>
              </a:ext>
            </a:extLst>
          </p:cNvPr>
          <p:cNvSpPr txBox="1"/>
          <p:nvPr/>
        </p:nvSpPr>
        <p:spPr>
          <a:xfrm>
            <a:off x="7011548" y="134307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752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</TotalTime>
  <Words>23</Words>
  <Application>Microsoft Office PowerPoint</Application>
  <PresentationFormat>ワイド画面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中口 俊哉</dc:creator>
  <cp:lastModifiedBy>中口 俊哉</cp:lastModifiedBy>
  <cp:revision>4</cp:revision>
  <dcterms:created xsi:type="dcterms:W3CDTF">2020-07-16T11:01:08Z</dcterms:created>
  <dcterms:modified xsi:type="dcterms:W3CDTF">2020-10-07T11:38:03Z</dcterms:modified>
</cp:coreProperties>
</file>