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85" autoAdjust="0"/>
    <p:restoredTop sz="94660"/>
  </p:normalViewPr>
  <p:slideViewPr>
    <p:cSldViewPr snapToGrid="0">
      <p:cViewPr varScale="1">
        <p:scale>
          <a:sx n="155" d="100"/>
          <a:sy n="155" d="100"/>
        </p:scale>
        <p:origin x="162" y="3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BF503BC-393D-4719-AD7E-FD7300AAD92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DCA480DC-763E-4423-A21E-522E1F41BE5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48C89CD-440A-4948-8F86-41C4D5DB68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7737B8-BC11-4EC2-B0F9-E7E36475D4D4}" type="datetimeFigureOut">
              <a:rPr kumimoji="1" lang="ja-JP" altLang="en-US" smtClean="0"/>
              <a:t>2020/7/16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D9BCD15-528A-4960-97ED-03B0540C76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44EF323-F403-4A30-B11C-F04E3CA2AF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F6A7F9-A975-492B-8FBB-7291AEB714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564866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7563044-F0F0-48F6-9575-485108DC71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045A3A9A-1C41-4068-B494-DE392E05A1E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526DDB04-629D-4ABA-95EA-58EFD1969C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7737B8-BC11-4EC2-B0F9-E7E36475D4D4}" type="datetimeFigureOut">
              <a:rPr kumimoji="1" lang="ja-JP" altLang="en-US" smtClean="0"/>
              <a:t>2020/7/16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9861E45-F892-4920-9F8A-7802760FBF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4D6320A-48F7-4682-8BFD-B92D1B668A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F6A7F9-A975-492B-8FBB-7291AEB714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305648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566E1B2A-3978-42AD-B58E-3E366148D86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5638E056-5202-457B-B692-3C9EF2B4106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F325FD98-0B88-4192-896C-D6EEA35115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7737B8-BC11-4EC2-B0F9-E7E36475D4D4}" type="datetimeFigureOut">
              <a:rPr kumimoji="1" lang="ja-JP" altLang="en-US" smtClean="0"/>
              <a:t>2020/7/16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75AA5FA0-9F84-4EA8-A306-967F31A070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E9C8E121-9CB0-40CF-8099-91202D24B1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F6A7F9-A975-492B-8FBB-7291AEB714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364212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821724E-132C-4E13-8822-4534E9C0FA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44137EF-B7A6-454E-82A4-68A29E12018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1C1ED6F-69ED-443C-8001-E02A045013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7737B8-BC11-4EC2-B0F9-E7E36475D4D4}" type="datetimeFigureOut">
              <a:rPr kumimoji="1" lang="ja-JP" altLang="en-US" smtClean="0"/>
              <a:t>2020/7/16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021656AE-3071-4EFB-9407-6BD28285EA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6BA3146-EE68-42D4-9B41-784AC4596C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F6A7F9-A975-492B-8FBB-7291AEB714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07027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DBA4B72-4F24-4AC5-8797-5D718CCBD3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316756CD-AAE4-435C-8DC5-3AAEF3E5FD7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CF75AB3D-2AE2-4382-AE9D-089C0A2DFA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7737B8-BC11-4EC2-B0F9-E7E36475D4D4}" type="datetimeFigureOut">
              <a:rPr kumimoji="1" lang="ja-JP" altLang="en-US" smtClean="0"/>
              <a:t>2020/7/16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1D35095-45F6-4368-9772-B56977D26D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C1B7943-D4B0-4C2E-B8EA-FF4A5749EA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F6A7F9-A975-492B-8FBB-7291AEB714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269512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B8E6BE0-018D-4073-9487-92E6D20DC1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B4470293-7889-496C-95A3-53EE734EAA2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87800CD1-6C26-408B-9AC0-7404B760773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8FF2BE79-258F-46AB-BE82-329045401D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7737B8-BC11-4EC2-B0F9-E7E36475D4D4}" type="datetimeFigureOut">
              <a:rPr kumimoji="1" lang="ja-JP" altLang="en-US" smtClean="0"/>
              <a:t>2020/7/16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D8661E35-1879-448E-A30B-48E05DEA3E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CAA31D0A-AE2C-4DFD-83B6-B6F98BFF8A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F6A7F9-A975-492B-8FBB-7291AEB714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808434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6F4BE25-5162-4235-B50B-C507EE45FC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DC0FC1B3-6AB9-41E1-9AFC-48DC5FC2B45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0EF2CFE4-8D55-4C48-A88F-2F32A043D66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A546FEA5-3325-47D3-8B52-88D19620B5E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7A0000F1-0FE7-408A-91C6-C66E05A1BC1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F256B6DE-115C-4DD7-BF26-6CEDFC995D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7737B8-BC11-4EC2-B0F9-E7E36475D4D4}" type="datetimeFigureOut">
              <a:rPr kumimoji="1" lang="ja-JP" altLang="en-US" smtClean="0"/>
              <a:t>2020/7/16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6CAD6D1D-54F1-4C53-8A77-DA567A62B6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0AE6D1C9-0929-4C02-A779-ECB72D1D46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F6A7F9-A975-492B-8FBB-7291AEB714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0374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5C697C5-263D-425D-9962-408ADAA9C5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7BF90398-C937-4F05-A38C-9670ADFA35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7737B8-BC11-4EC2-B0F9-E7E36475D4D4}" type="datetimeFigureOut">
              <a:rPr kumimoji="1" lang="ja-JP" altLang="en-US" smtClean="0"/>
              <a:t>2020/7/16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6388A895-4C3B-4951-88D4-FE51828263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F2ED8E98-16C0-457D-9DD0-1C63105A85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F6A7F9-A975-492B-8FBB-7291AEB714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721416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AEB93859-F195-4E97-854D-E92FE68995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7737B8-BC11-4EC2-B0F9-E7E36475D4D4}" type="datetimeFigureOut">
              <a:rPr kumimoji="1" lang="ja-JP" altLang="en-US" smtClean="0"/>
              <a:t>2020/7/16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26F45398-C952-4115-A3CA-F5E86C6F2F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7E759258-BA9E-42B3-AB24-FFB66A7316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F6A7F9-A975-492B-8FBB-7291AEB714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484279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F12310C-3599-4614-91A8-EA321B50A0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03ED4532-DAC0-4FEA-9C15-EAB5BA36534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682C29F4-3B7E-44C8-8905-90CC7D57390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B09988CD-A351-4D2A-9920-559B1231CF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7737B8-BC11-4EC2-B0F9-E7E36475D4D4}" type="datetimeFigureOut">
              <a:rPr kumimoji="1" lang="ja-JP" altLang="en-US" smtClean="0"/>
              <a:t>2020/7/16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449D5F87-641F-43BF-857B-D3F95ABE15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6F91B899-2A69-4B19-B93F-92EE5A846D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F6A7F9-A975-492B-8FBB-7291AEB714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940625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00BDEC6-BD25-4233-8FE9-5B55D23DA5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49C21D0F-625A-4716-8A83-52669DAD7D7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F02E1CC3-C787-4F31-BD62-F3CC4CA91A4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A508E4F6-CA12-44BC-85F2-B085A46DC4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7737B8-BC11-4EC2-B0F9-E7E36475D4D4}" type="datetimeFigureOut">
              <a:rPr kumimoji="1" lang="ja-JP" altLang="en-US" smtClean="0"/>
              <a:t>2020/7/16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C239D59B-E69B-4655-9811-97B8302D0C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2942E63B-D86E-450E-8A69-0AED949E70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F6A7F9-A975-492B-8FBB-7291AEB714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582817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536A8B45-EF2A-4CED-B723-73B2860000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117710A3-E3C2-49D2-BBCF-0E53A07BA3E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28E1F5D3-6BE2-4E74-875C-119568D77F0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7737B8-BC11-4EC2-B0F9-E7E36475D4D4}" type="datetimeFigureOut">
              <a:rPr kumimoji="1" lang="ja-JP" altLang="en-US" smtClean="0"/>
              <a:t>2020/7/16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C109C96-2E45-4122-856E-11DCF329A63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25F2580-116B-4C36-A734-73218ED6243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F6A7F9-A975-492B-8FBB-7291AEB714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67113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グループ化 16">
            <a:extLst>
              <a:ext uri="{FF2B5EF4-FFF2-40B4-BE49-F238E27FC236}">
                <a16:creationId xmlns:a16="http://schemas.microsoft.com/office/drawing/2014/main" id="{9778965B-CB6F-43EA-A48C-9C0AE1D1F82B}"/>
              </a:ext>
            </a:extLst>
          </p:cNvPr>
          <p:cNvGrpSpPr/>
          <p:nvPr/>
        </p:nvGrpSpPr>
        <p:grpSpPr>
          <a:xfrm>
            <a:off x="0" y="875270"/>
            <a:ext cx="12192000" cy="5107459"/>
            <a:chOff x="0" y="875270"/>
            <a:chExt cx="12192000" cy="5107459"/>
          </a:xfrm>
        </p:grpSpPr>
        <p:pic>
          <p:nvPicPr>
            <p:cNvPr id="5" name="図 4" descr="スクリーンショットの画面&#10;&#10;自動的に生成された説明">
              <a:extLst>
                <a:ext uri="{FF2B5EF4-FFF2-40B4-BE49-F238E27FC236}">
                  <a16:creationId xmlns:a16="http://schemas.microsoft.com/office/drawing/2014/main" id="{18C59238-EA74-4675-A8BD-1D5C9A5C428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875270"/>
              <a:ext cx="12192000" cy="5107459"/>
            </a:xfrm>
            <a:prstGeom prst="rect">
              <a:avLst/>
            </a:prstGeom>
          </p:spPr>
        </p:pic>
        <p:sp>
          <p:nvSpPr>
            <p:cNvPr id="6" name="楕円 5">
              <a:extLst>
                <a:ext uri="{FF2B5EF4-FFF2-40B4-BE49-F238E27FC236}">
                  <a16:creationId xmlns:a16="http://schemas.microsoft.com/office/drawing/2014/main" id="{5A4E4B72-E8C4-4E5A-92B2-6000AD679F51}"/>
                </a:ext>
              </a:extLst>
            </p:cNvPr>
            <p:cNvSpPr/>
            <p:nvPr/>
          </p:nvSpPr>
          <p:spPr>
            <a:xfrm>
              <a:off x="3657600" y="2201780"/>
              <a:ext cx="294286" cy="294286"/>
            </a:xfrm>
            <a:prstGeom prst="ellipse">
              <a:avLst/>
            </a:prstGeom>
            <a:ln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dirty="0"/>
                <a:t>1</a:t>
              </a:r>
              <a:endParaRPr kumimoji="1" lang="ja-JP" altLang="en-US" dirty="0"/>
            </a:p>
          </p:txBody>
        </p:sp>
        <p:sp>
          <p:nvSpPr>
            <p:cNvPr id="7" name="楕円 6">
              <a:extLst>
                <a:ext uri="{FF2B5EF4-FFF2-40B4-BE49-F238E27FC236}">
                  <a16:creationId xmlns:a16="http://schemas.microsoft.com/office/drawing/2014/main" id="{5B9E6637-6CD7-4C12-AC55-A1E32C6D1A01}"/>
                </a:ext>
              </a:extLst>
            </p:cNvPr>
            <p:cNvSpPr/>
            <p:nvPr/>
          </p:nvSpPr>
          <p:spPr>
            <a:xfrm>
              <a:off x="9242854" y="2893758"/>
              <a:ext cx="294286" cy="294286"/>
            </a:xfrm>
            <a:prstGeom prst="ellipse">
              <a:avLst/>
            </a:prstGeom>
            <a:ln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ja-JP" dirty="0"/>
                <a:t>2</a:t>
              </a:r>
              <a:endParaRPr kumimoji="1" lang="ja-JP" altLang="en-US" dirty="0"/>
            </a:p>
          </p:txBody>
        </p:sp>
        <p:sp>
          <p:nvSpPr>
            <p:cNvPr id="8" name="楕円 7">
              <a:extLst>
                <a:ext uri="{FF2B5EF4-FFF2-40B4-BE49-F238E27FC236}">
                  <a16:creationId xmlns:a16="http://schemas.microsoft.com/office/drawing/2014/main" id="{B1F59708-2CC9-4867-BE04-666B0A3A73D6}"/>
                </a:ext>
              </a:extLst>
            </p:cNvPr>
            <p:cNvSpPr/>
            <p:nvPr/>
          </p:nvSpPr>
          <p:spPr>
            <a:xfrm>
              <a:off x="1112108" y="1670439"/>
              <a:ext cx="294286" cy="294286"/>
            </a:xfrm>
            <a:prstGeom prst="ellipse">
              <a:avLst/>
            </a:prstGeom>
            <a:ln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dirty="0"/>
                <a:t>3</a:t>
              </a:r>
              <a:endParaRPr kumimoji="1" lang="ja-JP" altLang="en-US" dirty="0"/>
            </a:p>
          </p:txBody>
        </p:sp>
        <p:sp>
          <p:nvSpPr>
            <p:cNvPr id="9" name="楕円 8">
              <a:extLst>
                <a:ext uri="{FF2B5EF4-FFF2-40B4-BE49-F238E27FC236}">
                  <a16:creationId xmlns:a16="http://schemas.microsoft.com/office/drawing/2014/main" id="{15ECC9C8-A00F-42DA-B5D8-667F698DC2BA}"/>
                </a:ext>
              </a:extLst>
            </p:cNvPr>
            <p:cNvSpPr/>
            <p:nvPr/>
          </p:nvSpPr>
          <p:spPr>
            <a:xfrm>
              <a:off x="1112108" y="2001796"/>
              <a:ext cx="294286" cy="294286"/>
            </a:xfrm>
            <a:prstGeom prst="ellipse">
              <a:avLst/>
            </a:prstGeom>
            <a:ln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dirty="0"/>
                <a:t>4</a:t>
              </a:r>
              <a:endParaRPr kumimoji="1" lang="ja-JP" altLang="en-US" dirty="0"/>
            </a:p>
          </p:txBody>
        </p:sp>
        <p:sp>
          <p:nvSpPr>
            <p:cNvPr id="10" name="楕円 9">
              <a:extLst>
                <a:ext uri="{FF2B5EF4-FFF2-40B4-BE49-F238E27FC236}">
                  <a16:creationId xmlns:a16="http://schemas.microsoft.com/office/drawing/2014/main" id="{73647849-2A3C-43EB-A895-10D1F2558D2D}"/>
                </a:ext>
              </a:extLst>
            </p:cNvPr>
            <p:cNvSpPr/>
            <p:nvPr/>
          </p:nvSpPr>
          <p:spPr>
            <a:xfrm>
              <a:off x="1112108" y="2428104"/>
              <a:ext cx="294286" cy="294286"/>
            </a:xfrm>
            <a:prstGeom prst="ellipse">
              <a:avLst/>
            </a:prstGeom>
            <a:ln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ja-JP" dirty="0"/>
                <a:t>5</a:t>
              </a:r>
              <a:endParaRPr kumimoji="1" lang="ja-JP" altLang="en-US" dirty="0"/>
            </a:p>
          </p:txBody>
        </p:sp>
        <p:sp>
          <p:nvSpPr>
            <p:cNvPr id="11" name="楕円 10">
              <a:extLst>
                <a:ext uri="{FF2B5EF4-FFF2-40B4-BE49-F238E27FC236}">
                  <a16:creationId xmlns:a16="http://schemas.microsoft.com/office/drawing/2014/main" id="{D242D789-5C53-4F11-85CF-57AA54A2D46A}"/>
                </a:ext>
              </a:extLst>
            </p:cNvPr>
            <p:cNvSpPr/>
            <p:nvPr/>
          </p:nvSpPr>
          <p:spPr>
            <a:xfrm>
              <a:off x="1112108" y="2811163"/>
              <a:ext cx="294286" cy="294286"/>
            </a:xfrm>
            <a:prstGeom prst="ellipse">
              <a:avLst/>
            </a:prstGeom>
            <a:ln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ja-JP" dirty="0"/>
                <a:t>6</a:t>
              </a:r>
              <a:endParaRPr kumimoji="1" lang="ja-JP" altLang="en-US" dirty="0"/>
            </a:p>
          </p:txBody>
        </p:sp>
        <p:sp>
          <p:nvSpPr>
            <p:cNvPr id="12" name="楕円 11">
              <a:extLst>
                <a:ext uri="{FF2B5EF4-FFF2-40B4-BE49-F238E27FC236}">
                  <a16:creationId xmlns:a16="http://schemas.microsoft.com/office/drawing/2014/main" id="{4005B994-499B-4AC0-BB41-1FD0B8B6CCEC}"/>
                </a:ext>
              </a:extLst>
            </p:cNvPr>
            <p:cNvSpPr/>
            <p:nvPr/>
          </p:nvSpPr>
          <p:spPr>
            <a:xfrm>
              <a:off x="1112108" y="3157152"/>
              <a:ext cx="294286" cy="294286"/>
            </a:xfrm>
            <a:prstGeom prst="ellipse">
              <a:avLst/>
            </a:prstGeom>
            <a:ln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ja-JP" dirty="0"/>
                <a:t>7</a:t>
              </a:r>
              <a:endParaRPr kumimoji="1" lang="ja-JP" altLang="en-US" dirty="0"/>
            </a:p>
          </p:txBody>
        </p:sp>
        <p:sp>
          <p:nvSpPr>
            <p:cNvPr id="13" name="楕円 12">
              <a:extLst>
                <a:ext uri="{FF2B5EF4-FFF2-40B4-BE49-F238E27FC236}">
                  <a16:creationId xmlns:a16="http://schemas.microsoft.com/office/drawing/2014/main" id="{1D86BF7E-8F5A-4127-AAF7-47F9449F1A63}"/>
                </a:ext>
              </a:extLst>
            </p:cNvPr>
            <p:cNvSpPr/>
            <p:nvPr/>
          </p:nvSpPr>
          <p:spPr>
            <a:xfrm>
              <a:off x="1112108" y="3623836"/>
              <a:ext cx="294286" cy="294286"/>
            </a:xfrm>
            <a:prstGeom prst="ellipse">
              <a:avLst/>
            </a:prstGeom>
            <a:ln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ja-JP" dirty="0"/>
                <a:t>8</a:t>
              </a:r>
              <a:endParaRPr kumimoji="1" lang="ja-JP" altLang="en-US" dirty="0"/>
            </a:p>
          </p:txBody>
        </p:sp>
        <p:sp>
          <p:nvSpPr>
            <p:cNvPr id="14" name="楕円 13">
              <a:extLst>
                <a:ext uri="{FF2B5EF4-FFF2-40B4-BE49-F238E27FC236}">
                  <a16:creationId xmlns:a16="http://schemas.microsoft.com/office/drawing/2014/main" id="{C6412BFA-4526-4911-9032-C383BD3F91F2}"/>
                </a:ext>
              </a:extLst>
            </p:cNvPr>
            <p:cNvSpPr/>
            <p:nvPr/>
          </p:nvSpPr>
          <p:spPr>
            <a:xfrm>
              <a:off x="6685005" y="888657"/>
              <a:ext cx="294286" cy="294286"/>
            </a:xfrm>
            <a:prstGeom prst="ellipse">
              <a:avLst/>
            </a:prstGeom>
            <a:ln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dirty="0"/>
                <a:t>9</a:t>
              </a:r>
              <a:endParaRPr kumimoji="1" lang="ja-JP" altLang="en-US" dirty="0"/>
            </a:p>
          </p:txBody>
        </p:sp>
        <p:sp>
          <p:nvSpPr>
            <p:cNvPr id="15" name="楕円 14">
              <a:extLst>
                <a:ext uri="{FF2B5EF4-FFF2-40B4-BE49-F238E27FC236}">
                  <a16:creationId xmlns:a16="http://schemas.microsoft.com/office/drawing/2014/main" id="{2367719D-EE70-47E4-A493-3DB0D3ADDB7F}"/>
                </a:ext>
              </a:extLst>
            </p:cNvPr>
            <p:cNvSpPr/>
            <p:nvPr/>
          </p:nvSpPr>
          <p:spPr>
            <a:xfrm>
              <a:off x="7049529" y="1265538"/>
              <a:ext cx="294286" cy="294286"/>
            </a:xfrm>
            <a:prstGeom prst="ellipse">
              <a:avLst/>
            </a:prstGeom>
            <a:ln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050" dirty="0"/>
            </a:p>
          </p:txBody>
        </p:sp>
        <p:sp>
          <p:nvSpPr>
            <p:cNvPr id="16" name="テキスト ボックス 15">
              <a:extLst>
                <a:ext uri="{FF2B5EF4-FFF2-40B4-BE49-F238E27FC236}">
                  <a16:creationId xmlns:a16="http://schemas.microsoft.com/office/drawing/2014/main" id="{532F96B0-12E5-4473-8403-D96AF8DC3753}"/>
                </a:ext>
              </a:extLst>
            </p:cNvPr>
            <p:cNvSpPr txBox="1"/>
            <p:nvPr/>
          </p:nvSpPr>
          <p:spPr>
            <a:xfrm>
              <a:off x="6976099" y="1244728"/>
              <a:ext cx="44114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>
                  <a:solidFill>
                    <a:schemeClr val="bg1"/>
                  </a:solidFill>
                </a:rPr>
                <a:t>10</a:t>
              </a:r>
              <a:endParaRPr kumimoji="1" lang="ja-JP" altLang="en-US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311376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769</TotalTime>
  <Words>10</Words>
  <Application>Microsoft Office PowerPoint</Application>
  <PresentationFormat>ワイド画面</PresentationFormat>
  <Paragraphs>10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游ゴシック</vt:lpstr>
      <vt:lpstr>游ゴシック Light</vt:lpstr>
      <vt:lpstr>Arial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中口 俊哉</dc:creator>
  <cp:lastModifiedBy>中口 俊哉</cp:lastModifiedBy>
  <cp:revision>2</cp:revision>
  <dcterms:created xsi:type="dcterms:W3CDTF">2020-07-16T11:01:08Z</dcterms:created>
  <dcterms:modified xsi:type="dcterms:W3CDTF">2020-07-16T23:51:03Z</dcterms:modified>
</cp:coreProperties>
</file>