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9BB138-E798-48A7-ABA1-FC444E1F89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0474160-B58E-4411-9FF9-5ECF8170B9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C77612-9D1C-400D-BE4B-C3BE92E04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6DC22E-F43B-4F8E-B56A-E518E9300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F045AB-2939-435C-A73D-684136372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351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4F1ECA-FF22-40FD-B174-2610E75F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D3B06E7-B641-4F66-B148-DB5FDA4D67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B8DBB1-B141-46A9-89DE-69181E69A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E39B12-142D-471D-A649-17F8C4727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744F66-4778-4150-9305-0BB69F7A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68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E596604-FAF7-4CE0-AF53-D121E76B95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37E7D3-E0A1-4CC3-9040-F257400D7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7C9328-354F-4DC5-871E-7B5DFD9BD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258B2F-BD7B-4E9B-9751-2F5562692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469034-0248-46D6-92FB-28AB5EE85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674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46697F-2334-426D-8F53-58D1B300E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AA6BF-9996-42B1-8A60-14B95DF54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069AD2-129C-4D70-BEA8-E57930DA7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B21706-D576-45F3-AC7E-996E4E739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CCA5CD-1E27-421E-B87D-8F7E389AB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002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D854F7-4ED2-4537-A329-7E1BE57C0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F737C0-ACBE-4DE1-8133-ECB1EA420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27F09-FAAC-4F8C-B70B-98CB55EB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AF0E49-3511-4EDF-B400-9EA278288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9CB361-BBCD-42E3-98E6-B26689E8A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19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3CFF2E-51D5-4FD0-B9D4-DF5F2083D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98CDD7-1682-4B77-B8E1-5FF1E2888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C559F9-51B7-4430-BABA-29B62308A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2E5A97-06EF-44EB-BC40-0A1740E00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BB6DDA-E3E5-4F85-9270-4378F5CA8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4D786B-6D3F-4EC7-BCDC-11D65B8F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2309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DDB0B-9BDC-4F8B-A3C2-6AAB9DBA2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03951A-B510-426A-9224-A5406295EA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EEE0444-F47E-4976-BD7E-BE7C3F05D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EE8ABAC-174A-4A5D-AFFC-05F3089AA5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3BDEB5-5D47-455D-9D34-5D717050F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96DAD85-885A-4C09-B4B0-1E095F89B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03EE42E-0452-4B11-B040-90B9DE795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0DACE3C-3656-4610-881E-34711C6F4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23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837971-E0CD-4B1A-9377-6E2DD309C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324095-B102-412D-A0A6-F814B9EBB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DD22B1B-CC33-4519-A5A0-118758056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17DF27-A64C-48E2-B8A4-1C3CAE5C4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73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B088D97-4803-49B8-AD9B-CDDA7ABF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6762E10-EE7A-4A84-88F7-3ADDE46D4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627269-AAEC-49C4-8C3D-DD2A24C94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611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718C4E-57E2-42A6-B3CB-230105A4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219E58-A685-4BBF-9D60-FB12DF289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D21CFDE-B6B5-477D-A20B-FF41FFDE9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37CB0B-CADA-4969-AC0D-5E10F9AA9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434BD69-D180-41AD-971F-772BF33DC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30CD13-F402-4BC8-8DCF-66CB4A405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02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339A3-3E16-4485-92C8-D100A18ED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688F999-F7E3-4A31-8443-4BBFD4F77E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5BA02D-0B05-41F5-8F23-45C7A1EEEF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7C3AA3-B43A-419C-ADF3-71D086491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DBBFDD-45B1-420C-B572-9896AB140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271110-E134-482D-A970-40F70F134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50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B7CD601-B8EE-4A57-B274-050A9BBF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42ECB3-3172-4ED9-AD84-6752FB165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248B50-E5E0-428F-8595-2AE129DA28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ECFB9-CE15-435F-AECA-B31124B53C02}" type="datetimeFigureOut">
              <a:rPr kumimoji="1" lang="ja-JP" altLang="en-US" smtClean="0"/>
              <a:t>2022/7/13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C2653C-408E-47E8-9ACA-3DFF53B216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A8D2BE-0222-4909-A343-17B7C2419D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40C03-BB3E-41C9-A7B3-09530A0D8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933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楕円 21">
            <a:extLst>
              <a:ext uri="{FF2B5EF4-FFF2-40B4-BE49-F238E27FC236}">
                <a16:creationId xmlns:a16="http://schemas.microsoft.com/office/drawing/2014/main" id="{5414A911-71FE-4709-9386-52CF0847D748}"/>
              </a:ext>
            </a:extLst>
          </p:cNvPr>
          <p:cNvSpPr/>
          <p:nvPr/>
        </p:nvSpPr>
        <p:spPr>
          <a:xfrm>
            <a:off x="2752224" y="1169414"/>
            <a:ext cx="3034413" cy="3217064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02188ED-6B5F-43D9-B3B8-64EFD4FCD509}"/>
              </a:ext>
            </a:extLst>
          </p:cNvPr>
          <p:cNvGrpSpPr/>
          <p:nvPr/>
        </p:nvGrpSpPr>
        <p:grpSpPr>
          <a:xfrm rot="19101162">
            <a:off x="3160603" y="1226874"/>
            <a:ext cx="850006" cy="1371600"/>
            <a:chOff x="3917341" y="964307"/>
            <a:chExt cx="850006" cy="137160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46DA5E91-34B5-4E62-9133-B78053B07D66}"/>
                </a:ext>
              </a:extLst>
            </p:cNvPr>
            <p:cNvSpPr/>
            <p:nvPr/>
          </p:nvSpPr>
          <p:spPr>
            <a:xfrm rot="5400000">
              <a:off x="3885144" y="996504"/>
              <a:ext cx="914399" cy="85000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0CE1BE35-BB2A-4371-833C-320E0B422743}"/>
                </a:ext>
              </a:extLst>
            </p:cNvPr>
            <p:cNvSpPr/>
            <p:nvPr/>
          </p:nvSpPr>
          <p:spPr>
            <a:xfrm>
              <a:off x="3988174" y="1949540"/>
              <a:ext cx="708338" cy="386367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2ED2DFE-ED6E-4246-AFFB-888544AC31C9}"/>
              </a:ext>
            </a:extLst>
          </p:cNvPr>
          <p:cNvGrpSpPr/>
          <p:nvPr/>
        </p:nvGrpSpPr>
        <p:grpSpPr>
          <a:xfrm rot="19082371">
            <a:off x="2794912" y="3085609"/>
            <a:ext cx="1403799" cy="850006"/>
            <a:chOff x="2688844" y="2933164"/>
            <a:chExt cx="1403799" cy="850006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AD22ABAF-18EE-4520-A64D-082842444A99}"/>
                </a:ext>
              </a:extLst>
            </p:cNvPr>
            <p:cNvSpPr/>
            <p:nvPr/>
          </p:nvSpPr>
          <p:spPr>
            <a:xfrm>
              <a:off x="2688844" y="2933164"/>
              <a:ext cx="914399" cy="850006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6947D6E9-6179-4D34-9D81-00072F5C320C}"/>
                </a:ext>
              </a:extLst>
            </p:cNvPr>
            <p:cNvSpPr/>
            <p:nvPr/>
          </p:nvSpPr>
          <p:spPr>
            <a:xfrm rot="16200000">
              <a:off x="3545291" y="3164983"/>
              <a:ext cx="708338" cy="386367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D8FD573-30B4-4FF8-948E-90BE532FA599}"/>
              </a:ext>
            </a:extLst>
          </p:cNvPr>
          <p:cNvGrpSpPr/>
          <p:nvPr/>
        </p:nvGrpSpPr>
        <p:grpSpPr>
          <a:xfrm rot="2750264">
            <a:off x="4358189" y="3036354"/>
            <a:ext cx="1395206" cy="850006"/>
            <a:chOff x="4700794" y="2933164"/>
            <a:chExt cx="1395206" cy="850006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85B08415-575D-4E89-9524-6F5992A73C2C}"/>
                </a:ext>
              </a:extLst>
            </p:cNvPr>
            <p:cNvSpPr/>
            <p:nvPr/>
          </p:nvSpPr>
          <p:spPr>
            <a:xfrm>
              <a:off x="5181601" y="2933164"/>
              <a:ext cx="914399" cy="850006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19919DE9-A2A3-45FA-AC13-2140CED634FD}"/>
                </a:ext>
              </a:extLst>
            </p:cNvPr>
            <p:cNvSpPr/>
            <p:nvPr/>
          </p:nvSpPr>
          <p:spPr>
            <a:xfrm rot="5400000">
              <a:off x="4539809" y="3164983"/>
              <a:ext cx="708338" cy="386367"/>
            </a:xfrm>
            <a:prstGeom prst="trapezoid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E3313B8-68E8-4D4C-A322-FFC0E0320595}"/>
              </a:ext>
            </a:extLst>
          </p:cNvPr>
          <p:cNvGrpSpPr/>
          <p:nvPr/>
        </p:nvGrpSpPr>
        <p:grpSpPr>
          <a:xfrm rot="2740654">
            <a:off x="4665492" y="1215198"/>
            <a:ext cx="850006" cy="1371600"/>
            <a:chOff x="3917341" y="964307"/>
            <a:chExt cx="850006" cy="1371600"/>
          </a:xfrm>
          <a:solidFill>
            <a:schemeClr val="accent6">
              <a:lumMod val="75000"/>
            </a:schemeClr>
          </a:solidFill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19156F83-CE2C-4962-8FAC-D58013056639}"/>
                </a:ext>
              </a:extLst>
            </p:cNvPr>
            <p:cNvSpPr/>
            <p:nvPr/>
          </p:nvSpPr>
          <p:spPr>
            <a:xfrm rot="5400000">
              <a:off x="3885144" y="996504"/>
              <a:ext cx="914399" cy="85000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211514EB-D532-4EBE-8AC9-E6FD1D114EAB}"/>
                </a:ext>
              </a:extLst>
            </p:cNvPr>
            <p:cNvSpPr/>
            <p:nvPr/>
          </p:nvSpPr>
          <p:spPr>
            <a:xfrm>
              <a:off x="3988174" y="1949540"/>
              <a:ext cx="708338" cy="386367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1297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2</cp:revision>
  <dcterms:created xsi:type="dcterms:W3CDTF">2022-07-13T01:15:05Z</dcterms:created>
  <dcterms:modified xsi:type="dcterms:W3CDTF">2022-07-13T01:16:33Z</dcterms:modified>
</cp:coreProperties>
</file>