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9866313" cy="14295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0" y="7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020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32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956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82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82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82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48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8945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9295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710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251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731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1702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892270-E6EB-4D8B-BE00-1F5FBC14CA0B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34A842-DDA2-4892-B039-8ADEC59BAF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995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BF51AE6-82C1-C862-3F44-12E3235C02F6}"/>
              </a:ext>
            </a:extLst>
          </p:cNvPr>
          <p:cNvCxnSpPr/>
          <p:nvPr/>
        </p:nvCxnSpPr>
        <p:spPr>
          <a:xfrm>
            <a:off x="4960800" y="304800"/>
            <a:ext cx="0" cy="899160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A3A33465-74D3-4EFB-276A-B719E9C2AF2F}"/>
              </a:ext>
            </a:extLst>
          </p:cNvPr>
          <p:cNvSpPr/>
          <p:nvPr/>
        </p:nvSpPr>
        <p:spPr>
          <a:xfrm>
            <a:off x="6980300" y="1920600"/>
            <a:ext cx="5760000" cy="5760000"/>
          </a:xfrm>
          <a:prstGeom prst="roundRect">
            <a:avLst>
              <a:gd name="adj" fmla="val 9156"/>
            </a:avLst>
          </a:prstGeom>
          <a:noFill/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C39C25-0BF5-4846-5FBC-DB0C967B071C}"/>
              </a:ext>
            </a:extLst>
          </p:cNvPr>
          <p:cNvSpPr txBox="1"/>
          <p:nvPr/>
        </p:nvSpPr>
        <p:spPr>
          <a:xfrm>
            <a:off x="983232" y="4569767"/>
            <a:ext cx="2211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Place TCC here</a:t>
            </a:r>
            <a:endParaRPr kumimoji="1" lang="ja-JP" altLang="en-US" sz="24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60F3840-E62F-FCA3-056A-F658F306B706}"/>
              </a:ext>
            </a:extLst>
          </p:cNvPr>
          <p:cNvSpPr txBox="1"/>
          <p:nvPr/>
        </p:nvSpPr>
        <p:spPr>
          <a:xfrm>
            <a:off x="7887387" y="4569767"/>
            <a:ext cx="3945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Place </a:t>
            </a:r>
            <a:r>
              <a:rPr kumimoji="1" lang="en-US" altLang="ja-JP" sz="2400" dirty="0" err="1">
                <a:latin typeface="Segoe UI Semibold" panose="020B0702040204020203" pitchFamily="34" charset="0"/>
                <a:cs typeface="Segoe UI Semibold" panose="020B0702040204020203" pitchFamily="34" charset="0"/>
              </a:rPr>
              <a:t>Dobot</a:t>
            </a:r>
            <a:r>
              <a:rPr kumimoji="1" lang="en-US" altLang="ja-JP" sz="2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 Magician here</a:t>
            </a:r>
            <a:endParaRPr kumimoji="1" lang="ja-JP" altLang="en-US" sz="24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4FA449B-2E0D-ED34-B9CE-88D493BAD5C6}"/>
              </a:ext>
            </a:extLst>
          </p:cNvPr>
          <p:cNvCxnSpPr>
            <a:cxnSpLocks/>
          </p:cNvCxnSpPr>
          <p:nvPr/>
        </p:nvCxnSpPr>
        <p:spPr>
          <a:xfrm>
            <a:off x="6400800" y="4193232"/>
            <a:ext cx="0" cy="113030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72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</TotalTime>
  <Words>7</Words>
  <Application>Microsoft Office PowerPoint</Application>
  <PresentationFormat>A3 297x420 mm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Segoe UI Semibold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中口 俊哉</dc:creator>
  <cp:lastModifiedBy>中口 俊哉</cp:lastModifiedBy>
  <cp:revision>2</cp:revision>
  <cp:lastPrinted>2025-06-11T12:47:29Z</cp:lastPrinted>
  <dcterms:created xsi:type="dcterms:W3CDTF">2025-06-11T09:41:59Z</dcterms:created>
  <dcterms:modified xsi:type="dcterms:W3CDTF">2025-06-11T13:29:07Z</dcterms:modified>
</cp:coreProperties>
</file>